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4" r:id="rId2"/>
    <p:sldId id="275" r:id="rId3"/>
    <p:sldId id="276" r:id="rId4"/>
    <p:sldId id="277" r:id="rId5"/>
    <p:sldId id="278" r:id="rId6"/>
    <p:sldId id="259" r:id="rId7"/>
    <p:sldId id="260" r:id="rId8"/>
    <p:sldId id="264" r:id="rId9"/>
    <p:sldId id="265" r:id="rId10"/>
    <p:sldId id="266" r:id="rId11"/>
    <p:sldId id="267" r:id="rId12"/>
    <p:sldId id="269" r:id="rId13"/>
    <p:sldId id="273" r:id="rId14"/>
    <p:sldId id="279" r:id="rId15"/>
    <p:sldId id="280" r:id="rId16"/>
    <p:sldId id="281" r:id="rId17"/>
    <p:sldId id="284" r:id="rId18"/>
    <p:sldId id="285" r:id="rId19"/>
    <p:sldId id="288" r:id="rId20"/>
    <p:sldId id="291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6464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57" autoAdjust="0"/>
    <p:restoredTop sz="94660"/>
  </p:normalViewPr>
  <p:slideViewPr>
    <p:cSldViewPr>
      <p:cViewPr>
        <p:scale>
          <a:sx n="100" d="100"/>
          <a:sy n="100" d="100"/>
        </p:scale>
        <p:origin x="-1974" y="-29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6FB0B3-DA60-425C-BAB6-A67E1A3A52F2}" type="datetimeFigureOut">
              <a:rPr lang="ko-KR" altLang="en-US" smtClean="0"/>
              <a:pPr/>
              <a:t>2016-08-18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3E1CCA-EA59-4019-9FCE-39DC8B6B0A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E5-30C2-4C94-863B-82CEED6FBA47}" type="datetimeFigureOut">
              <a:rPr lang="ko-KR" altLang="en-US" smtClean="0"/>
              <a:pPr/>
              <a:t>2016-08-18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8F612-FC57-485D-8BE3-231FFEBE26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E5-30C2-4C94-863B-82CEED6FBA47}" type="datetimeFigureOut">
              <a:rPr lang="ko-KR" altLang="en-US" smtClean="0"/>
              <a:pPr/>
              <a:t>2016-08-18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8F612-FC57-485D-8BE3-231FFEBE26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E5-30C2-4C94-863B-82CEED6FBA47}" type="datetimeFigureOut">
              <a:rPr lang="ko-KR" altLang="en-US" smtClean="0"/>
              <a:pPr/>
              <a:t>2016-08-18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8F612-FC57-485D-8BE3-231FFEBE26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E5-30C2-4C94-863B-82CEED6FBA47}" type="datetimeFigureOut">
              <a:rPr lang="ko-KR" altLang="en-US" smtClean="0"/>
              <a:pPr/>
              <a:t>2016-08-18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8F612-FC57-485D-8BE3-231FFEBE26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E5-30C2-4C94-863B-82CEED6FBA47}" type="datetimeFigureOut">
              <a:rPr lang="ko-KR" altLang="en-US" smtClean="0"/>
              <a:pPr/>
              <a:t>2016-08-18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8F612-FC57-485D-8BE3-231FFEBE26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E5-30C2-4C94-863B-82CEED6FBA47}" type="datetimeFigureOut">
              <a:rPr lang="ko-KR" altLang="en-US" smtClean="0"/>
              <a:pPr/>
              <a:t>2016-08-18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8F612-FC57-485D-8BE3-231FFEBE26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E5-30C2-4C94-863B-82CEED6FBA47}" type="datetimeFigureOut">
              <a:rPr lang="ko-KR" altLang="en-US" smtClean="0"/>
              <a:pPr/>
              <a:t>2016-08-18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8F612-FC57-485D-8BE3-231FFEBE26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E5-30C2-4C94-863B-82CEED6FBA47}" type="datetimeFigureOut">
              <a:rPr lang="ko-KR" altLang="en-US" smtClean="0"/>
              <a:pPr/>
              <a:t>2016-08-18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8F612-FC57-485D-8BE3-231FFEBE26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E5-30C2-4C94-863B-82CEED6FBA47}" type="datetimeFigureOut">
              <a:rPr lang="ko-KR" altLang="en-US" smtClean="0"/>
              <a:pPr/>
              <a:t>2016-08-18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8F612-FC57-485D-8BE3-231FFEBE26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E5-30C2-4C94-863B-82CEED6FBA47}" type="datetimeFigureOut">
              <a:rPr lang="ko-KR" altLang="en-US" smtClean="0"/>
              <a:pPr/>
              <a:t>2016-08-18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8F612-FC57-485D-8BE3-231FFEBE26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E5-30C2-4C94-863B-82CEED6FBA47}" type="datetimeFigureOut">
              <a:rPr lang="ko-KR" altLang="en-US" smtClean="0"/>
              <a:pPr/>
              <a:t>2016-08-18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8F612-FC57-485D-8BE3-231FFEBE26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4B9E5-30C2-4C94-863B-82CEED6FBA47}" type="datetimeFigureOut">
              <a:rPr lang="ko-KR" altLang="en-US" smtClean="0"/>
              <a:pPr/>
              <a:t>2016-08-18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8F612-FC57-485D-8BE3-231FFEBE26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172.16.9.177\Project\스크린샷\Blanche - 메인 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1142984"/>
            <a:ext cx="8891028" cy="500066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40466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9512" y="620688"/>
            <a:ext cx="8784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6429388" y="2859585"/>
          <a:ext cx="2415318" cy="308969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34819"/>
                <a:gridCol w="1980499"/>
              </a:tblGrid>
              <a:tr h="28043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84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회사명</a:t>
                      </a:r>
                      <a:endParaRPr lang="en-US" altLang="ko-KR" sz="1100" b="1" dirty="0" smtClean="0"/>
                    </a:p>
                    <a:p>
                      <a:pPr latinLnBrk="1"/>
                      <a:r>
                        <a:rPr lang="en-US" altLang="ko-KR" sz="1100" dirty="0" smtClean="0"/>
                        <a:t>- </a:t>
                      </a:r>
                      <a:r>
                        <a:rPr lang="ko-KR" altLang="en-US" sz="1100" dirty="0" err="1" smtClean="0"/>
                        <a:t>선택시</a:t>
                      </a:r>
                      <a:r>
                        <a:rPr lang="ko-KR" altLang="en-US" sz="1100" dirty="0" smtClean="0"/>
                        <a:t> 메인 </a:t>
                      </a:r>
                      <a:r>
                        <a:rPr lang="ko-KR" altLang="en-US" sz="1100" dirty="0" err="1" smtClean="0"/>
                        <a:t>화면로</a:t>
                      </a:r>
                      <a:r>
                        <a:rPr lang="ko-KR" altLang="en-US" sz="1100" dirty="0" smtClean="0"/>
                        <a:t> 이동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484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메뉴</a:t>
                      </a:r>
                      <a:endParaRPr lang="en-US" altLang="ko-KR" sz="1100" b="1" dirty="0" smtClean="0"/>
                    </a:p>
                    <a:p>
                      <a:pPr latinLnBrk="1"/>
                      <a:r>
                        <a:rPr lang="en-US" altLang="ko-KR" sz="1100" dirty="0" smtClean="0"/>
                        <a:t>- </a:t>
                      </a:r>
                      <a:r>
                        <a:rPr lang="ko-KR" altLang="en-US" sz="1100" dirty="0" err="1" smtClean="0"/>
                        <a:t>선택시</a:t>
                      </a:r>
                      <a:r>
                        <a:rPr lang="ko-KR" altLang="en-US" sz="1100" dirty="0" smtClean="0"/>
                        <a:t> 해당 화면으로 이동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3434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리스트</a:t>
                      </a:r>
                      <a:endParaRPr lang="en-US" altLang="ko-KR" sz="1100" b="1" dirty="0" smtClean="0"/>
                    </a:p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100" dirty="0" smtClean="0"/>
                        <a:t> 카테고리 메뉴</a:t>
                      </a:r>
                      <a:endParaRPr lang="en-US" altLang="ko-KR" sz="1100" dirty="0" smtClean="0"/>
                    </a:p>
                    <a:p>
                      <a:pPr latinLnBrk="1">
                        <a:buFontTx/>
                        <a:buChar char="-"/>
                      </a:pPr>
                      <a:r>
                        <a:rPr lang="en-US" altLang="ko-KR" sz="1100" dirty="0" smtClean="0"/>
                        <a:t> </a:t>
                      </a:r>
                      <a:r>
                        <a:rPr lang="ko-KR" altLang="en-US" sz="1100" dirty="0" smtClean="0"/>
                        <a:t>슬라이드 형식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484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인기 </a:t>
                      </a:r>
                      <a:r>
                        <a:rPr lang="ko-KR" altLang="en-US" sz="1100" b="1" dirty="0" err="1" smtClean="0"/>
                        <a:t>컨텐츠</a:t>
                      </a:r>
                      <a:endParaRPr lang="en-US" altLang="ko-KR" sz="1100" b="1" dirty="0" smtClean="0"/>
                    </a:p>
                    <a:p>
                      <a:pPr latinLnBrk="1"/>
                      <a:r>
                        <a:rPr lang="en-US" altLang="ko-KR" sz="1100" b="0" dirty="0" smtClean="0"/>
                        <a:t>- </a:t>
                      </a:r>
                      <a:r>
                        <a:rPr lang="ko-KR" altLang="en-US" sz="1100" b="0" dirty="0" err="1" smtClean="0"/>
                        <a:t>선택시</a:t>
                      </a:r>
                      <a:r>
                        <a:rPr lang="ko-KR" altLang="en-US" sz="1100" b="0" dirty="0" smtClean="0"/>
                        <a:t> 해당 </a:t>
                      </a:r>
                      <a:r>
                        <a:rPr lang="ko-KR" altLang="en-US" sz="1100" b="0" dirty="0" err="1" smtClean="0"/>
                        <a:t>컨텐츠</a:t>
                      </a:r>
                      <a:r>
                        <a:rPr lang="ko-KR" altLang="en-US" sz="1100" b="0" dirty="0" smtClean="0"/>
                        <a:t> 상세 보기로 이동</a:t>
                      </a:r>
                      <a:endParaRPr lang="ko-KR" altLang="en-US" sz="11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626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관련 기사</a:t>
                      </a:r>
                      <a:endParaRPr lang="en-US" altLang="ko-KR" sz="1100" b="1" dirty="0" smtClean="0"/>
                    </a:p>
                    <a:p>
                      <a:pPr latinLnBrk="1"/>
                      <a:r>
                        <a:rPr lang="en-US" altLang="ko-KR" sz="1100" dirty="0" smtClean="0"/>
                        <a:t>- </a:t>
                      </a:r>
                      <a:r>
                        <a:rPr lang="ko-KR" altLang="en-US" sz="1100" dirty="0" err="1" smtClean="0"/>
                        <a:t>선택시</a:t>
                      </a:r>
                      <a:r>
                        <a:rPr lang="ko-KR" altLang="en-US" sz="1100" dirty="0" smtClean="0"/>
                        <a:t> 해당 기사로 이동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79512" y="332656"/>
            <a:ext cx="1479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메인 메뉴 </a:t>
            </a:r>
            <a:r>
              <a:rPr lang="en-US" altLang="ko-KR" sz="1200" b="1" dirty="0" smtClean="0"/>
              <a:t>UI (1/2)</a:t>
            </a:r>
            <a:endParaRPr lang="ko-KR" altLang="en-US" sz="1200" b="1" dirty="0"/>
          </a:p>
        </p:txBody>
      </p:sp>
      <p:sp>
        <p:nvSpPr>
          <p:cNvPr id="35" name="타원 34"/>
          <p:cNvSpPr/>
          <p:nvPr/>
        </p:nvSpPr>
        <p:spPr>
          <a:xfrm>
            <a:off x="214282" y="1643050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2000232" y="1643050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8358214" y="1643050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1071538" y="2571744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4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04" name="타원 103"/>
          <p:cNvSpPr/>
          <p:nvPr/>
        </p:nvSpPr>
        <p:spPr>
          <a:xfrm>
            <a:off x="1071538" y="4643446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5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\\172.16.9.177\Project\스크린샷\Blanche - 프로젝트 작성 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1" y="1236082"/>
            <a:ext cx="8764011" cy="4929222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40466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9512" y="620688"/>
            <a:ext cx="8784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6084168" y="1484784"/>
          <a:ext cx="2714644" cy="144412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88705"/>
                <a:gridCol w="2225939"/>
              </a:tblGrid>
              <a:tr h="423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투자자 혜택</a:t>
                      </a:r>
                      <a:endParaRPr lang="en-US" altLang="ko-KR" sz="1100" b="1" dirty="0" smtClean="0"/>
                    </a:p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100" b="0" baseline="0" dirty="0" smtClean="0"/>
                        <a:t>프로젝트 성공 시 주어지는</a:t>
                      </a:r>
                      <a:endParaRPr lang="en-US" altLang="ko-KR" sz="1100" b="0" baseline="0" dirty="0" smtClean="0"/>
                    </a:p>
                    <a:p>
                      <a:pPr latinLnBrk="1">
                        <a:buFontTx/>
                        <a:buNone/>
                      </a:pPr>
                      <a:r>
                        <a:rPr lang="ko-KR" altLang="en-US" sz="1100" b="0" baseline="0" dirty="0" smtClean="0"/>
                        <a:t>혜택 내용</a:t>
                      </a:r>
                      <a:endParaRPr lang="ko-KR" altLang="en-US" sz="1100" b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계좌번호</a:t>
                      </a:r>
                      <a:endParaRPr lang="en-US" altLang="ko-KR" sz="1100" b="1" dirty="0" smtClean="0"/>
                    </a:p>
                    <a:p>
                      <a:pPr latinLnBrk="1"/>
                      <a:r>
                        <a:rPr lang="en-US" altLang="ko-KR" sz="1100" b="0" dirty="0" smtClean="0"/>
                        <a:t>- </a:t>
                      </a:r>
                      <a:r>
                        <a:rPr lang="ko-KR" altLang="en-US" sz="1100" b="0" dirty="0" smtClean="0"/>
                        <a:t>프로젝트 성공 시에만 지급</a:t>
                      </a:r>
                      <a:endParaRPr lang="ko-KR" altLang="en-US" sz="11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79512" y="332656"/>
            <a:ext cx="21499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프로젝트 상세 내용 </a:t>
            </a:r>
            <a:r>
              <a:rPr lang="en-US" altLang="ko-KR" sz="1200" b="1" dirty="0" smtClean="0"/>
              <a:t>UI (3/3)</a:t>
            </a:r>
            <a:endParaRPr lang="ko-KR" altLang="en-US" sz="1200" b="1" dirty="0"/>
          </a:p>
        </p:txBody>
      </p:sp>
      <p:sp>
        <p:nvSpPr>
          <p:cNvPr id="21" name="타원 20"/>
          <p:cNvSpPr/>
          <p:nvPr/>
        </p:nvSpPr>
        <p:spPr>
          <a:xfrm>
            <a:off x="1071538" y="3736412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071538" y="4736544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\\172.16.9.177\Project\스크린샷\Blanche - 프로젝트 조회 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1164074"/>
            <a:ext cx="8764012" cy="492922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40466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9512" y="620688"/>
            <a:ext cx="8784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6804248" y="1359008"/>
          <a:ext cx="1984874" cy="223201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57328"/>
                <a:gridCol w="1627546"/>
              </a:tblGrid>
              <a:tr h="37200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20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필터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3720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메인 사진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3720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제목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3720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목표금액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err="1" smtClean="0"/>
                        <a:t>모인금액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3720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간략소개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79512" y="332656"/>
            <a:ext cx="1531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프로젝트 리스트 </a:t>
            </a:r>
            <a:r>
              <a:rPr lang="en-US" altLang="ko-KR" sz="1200" b="1" dirty="0" smtClean="0"/>
              <a:t>UI</a:t>
            </a:r>
            <a:endParaRPr lang="ko-KR" altLang="en-US" sz="1200" b="1" dirty="0"/>
          </a:p>
        </p:txBody>
      </p:sp>
      <p:sp>
        <p:nvSpPr>
          <p:cNvPr id="84" name="타원 83"/>
          <p:cNvSpPr/>
          <p:nvPr/>
        </p:nvSpPr>
        <p:spPr>
          <a:xfrm>
            <a:off x="1214414" y="2950024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1214414" y="4093032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1000100" y="2307082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1857356" y="4521660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4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1142976" y="5236040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5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\\172.16.9.177\Project\스크린샷\투자하기_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340767"/>
            <a:ext cx="8771908" cy="4788000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40466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9512" y="620688"/>
            <a:ext cx="8784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6372200" y="1556792"/>
          <a:ext cx="2399928" cy="84609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32048"/>
                <a:gridCol w="1967880"/>
              </a:tblGrid>
              <a:tr h="423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투자 가능 금액 표시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79512" y="332656"/>
            <a:ext cx="2018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리워드</a:t>
            </a:r>
            <a:r>
              <a:rPr lang="en-US" altLang="ko-KR" sz="1200" b="1" dirty="0" smtClean="0"/>
              <a:t>&amp;</a:t>
            </a:r>
            <a:r>
              <a:rPr lang="ko-KR" altLang="en-US" sz="1200" b="1" dirty="0" smtClean="0"/>
              <a:t>금액선택 </a:t>
            </a:r>
            <a:r>
              <a:rPr lang="en-US" altLang="ko-KR" sz="1200" b="1" dirty="0" smtClean="0"/>
              <a:t>UI (1/2)</a:t>
            </a:r>
            <a:endParaRPr lang="ko-KR" altLang="en-US" sz="1200" b="1" dirty="0"/>
          </a:p>
        </p:txBody>
      </p:sp>
      <p:sp>
        <p:nvSpPr>
          <p:cNvPr id="66" name="타원 65"/>
          <p:cNvSpPr/>
          <p:nvPr/>
        </p:nvSpPr>
        <p:spPr>
          <a:xfrm>
            <a:off x="4500562" y="2840966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\\172.16.9.177\Project\스크린샷\투자하기_0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1" y="1357298"/>
            <a:ext cx="8768879" cy="4786346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40466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9512" y="620688"/>
            <a:ext cx="8784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6420544" y="1556792"/>
          <a:ext cx="2399928" cy="126914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32048"/>
                <a:gridCol w="1967880"/>
              </a:tblGrid>
              <a:tr h="423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배송메모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메인 화면으로 이동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79512" y="332656"/>
            <a:ext cx="2018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리워드</a:t>
            </a:r>
            <a:r>
              <a:rPr lang="en-US" altLang="ko-KR" sz="1200" b="1" dirty="0" smtClean="0"/>
              <a:t>&amp;</a:t>
            </a:r>
            <a:r>
              <a:rPr lang="ko-KR" altLang="en-US" sz="1200" b="1" dirty="0" smtClean="0"/>
              <a:t>금액선택 </a:t>
            </a:r>
            <a:r>
              <a:rPr lang="en-US" altLang="ko-KR" sz="1200" b="1" dirty="0" smtClean="0"/>
              <a:t>UI (2/2)</a:t>
            </a:r>
            <a:endParaRPr lang="ko-KR" altLang="en-US" sz="1200" b="1" dirty="0"/>
          </a:p>
        </p:txBody>
      </p:sp>
      <p:sp>
        <p:nvSpPr>
          <p:cNvPr id="66" name="타원 65"/>
          <p:cNvSpPr/>
          <p:nvPr/>
        </p:nvSpPr>
        <p:spPr>
          <a:xfrm>
            <a:off x="2786050" y="5143512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2214546" y="5715016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\\172.16.9.177\Project\스크린샷\Blanche - 게시판 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1236082"/>
            <a:ext cx="8764012" cy="492922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26035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79388" y="404813"/>
            <a:ext cx="0" cy="215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9388" y="620713"/>
            <a:ext cx="87852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6500826" y="3929066"/>
          <a:ext cx="2399928" cy="212625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32048"/>
                <a:gridCol w="1967880"/>
              </a:tblGrid>
              <a:tr h="423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게시판 글의 번호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제목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작성자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작성일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조회수 표시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클릭시</a:t>
                      </a:r>
                      <a:r>
                        <a:rPr lang="ko-KR" altLang="en-US" sz="1100" dirty="0" smtClean="0"/>
                        <a:t> 해당하는 페이지로 이동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입력시</a:t>
                      </a:r>
                      <a:r>
                        <a:rPr lang="ko-KR" altLang="en-US" sz="1100" dirty="0" smtClean="0"/>
                        <a:t> 조건에 따른 검색 가능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클릭시</a:t>
                      </a:r>
                      <a:r>
                        <a:rPr lang="ko-KR" altLang="en-US" sz="1100" dirty="0" smtClean="0"/>
                        <a:t> </a:t>
                      </a:r>
                      <a:r>
                        <a:rPr lang="ko-KR" altLang="en-US" sz="1100" dirty="0" err="1" smtClean="0"/>
                        <a:t>글쓰기단으로</a:t>
                      </a:r>
                      <a:r>
                        <a:rPr lang="ko-KR" altLang="en-US" sz="1100" dirty="0" smtClean="0"/>
                        <a:t> 이동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72" name="TextBox 12"/>
          <p:cNvSpPr txBox="1">
            <a:spLocks noChangeArrowheads="1"/>
          </p:cNvSpPr>
          <p:nvPr/>
        </p:nvSpPr>
        <p:spPr bwMode="auto">
          <a:xfrm>
            <a:off x="179388" y="333375"/>
            <a:ext cx="127150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게시판 </a:t>
            </a:r>
            <a:r>
              <a:rPr kumimoji="0" lang="en-US" altLang="ko-KR" sz="1200" b="1" dirty="0">
                <a:latin typeface="맑은 고딕" pitchFamily="50" charset="-127"/>
                <a:ea typeface="맑은 고딕" pitchFamily="50" charset="-127"/>
              </a:rPr>
              <a:t>UI (</a:t>
            </a:r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1/3)</a:t>
            </a:r>
            <a:endParaRPr kumimoji="0"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142976" y="2521966"/>
            <a:ext cx="287337" cy="287338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bg1"/>
                </a:solidFill>
              </a:rPr>
              <a:t>1</a:t>
            </a:r>
            <a:endParaRPr kumimoji="0"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571736" y="2950594"/>
            <a:ext cx="287337" cy="287337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bg1"/>
                </a:solidFill>
              </a:rPr>
              <a:t>2</a:t>
            </a:r>
            <a:endParaRPr kumimoji="0"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357554" y="3950726"/>
            <a:ext cx="287337" cy="287338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bg1"/>
                </a:solidFill>
              </a:rPr>
              <a:t>3</a:t>
            </a:r>
            <a:endParaRPr kumimoji="0"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7215206" y="3450660"/>
            <a:ext cx="287338" cy="287337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bg1"/>
                </a:solidFill>
              </a:rPr>
              <a:t>4</a:t>
            </a:r>
            <a:endParaRPr kumimoji="0" lang="ko-KR" alt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\\172.16.9.177\Project\스크린샷\Blanche - 게시판 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1236652"/>
            <a:ext cx="8891028" cy="5000660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26035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79388" y="404813"/>
            <a:ext cx="0" cy="215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9388" y="620713"/>
            <a:ext cx="87852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6516688" y="1287471"/>
          <a:ext cx="2399928" cy="322720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32048"/>
                <a:gridCol w="1967880"/>
              </a:tblGrid>
              <a:tr h="423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맨위쪽에</a:t>
                      </a:r>
                      <a:r>
                        <a:rPr lang="ko-KR" altLang="en-US" sz="1400" dirty="0" smtClean="0"/>
                        <a:t> 글의 작성자가 표시되고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아래쪽에 글 </a:t>
                      </a:r>
                      <a:r>
                        <a:rPr lang="ko-KR" altLang="en-US" sz="1400" dirty="0" err="1" smtClean="0"/>
                        <a:t>입력창</a:t>
                      </a:r>
                      <a:r>
                        <a:rPr lang="ko-KR" altLang="en-US" sz="1400" dirty="0" smtClean="0"/>
                        <a:t> 표시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첨부파일을 추가할 수 있는 창이 표시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지금까지 추가된 첨부파일 목록이 표시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글 작성을 입력할 수 있는 버튼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글 작성을 취소할 수 있는 버튼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099" name="TextBox 12"/>
          <p:cNvSpPr txBox="1">
            <a:spLocks noChangeArrowheads="1"/>
          </p:cNvSpPr>
          <p:nvPr/>
        </p:nvSpPr>
        <p:spPr bwMode="auto">
          <a:xfrm>
            <a:off x="179388" y="333375"/>
            <a:ext cx="127150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게시판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UI (2/3)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571736" y="2236784"/>
            <a:ext cx="287338" cy="287337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bg1"/>
                </a:solidFill>
              </a:rPr>
              <a:t>1</a:t>
            </a:r>
            <a:endParaRPr kumimoji="0"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928794" y="5022866"/>
            <a:ext cx="287337" cy="287337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bg1"/>
                </a:solidFill>
              </a:rPr>
              <a:t>2</a:t>
            </a:r>
            <a:endParaRPr kumimoji="0"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428992" y="5022866"/>
            <a:ext cx="287337" cy="287338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bg1"/>
                </a:solidFill>
              </a:rPr>
              <a:t>3</a:t>
            </a:r>
            <a:endParaRPr kumimoji="0"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786578" y="4879990"/>
            <a:ext cx="287338" cy="287337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bg1"/>
                </a:solidFill>
              </a:rPr>
              <a:t>4</a:t>
            </a:r>
            <a:endParaRPr kumimoji="0"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429520" y="4879990"/>
            <a:ext cx="287338" cy="287337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chemeClr val="bg1"/>
                </a:solidFill>
              </a:rPr>
              <a:t>5</a:t>
            </a:r>
            <a:endParaRPr kumimoji="0" lang="ko-KR" alt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\\172.16.9.177\Project\스크린샷\Blanche - 게시판 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1" y="1196752"/>
            <a:ext cx="8764013" cy="4929222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26035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79388" y="404813"/>
            <a:ext cx="0" cy="215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9388" y="620713"/>
            <a:ext cx="87852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6372200" y="1392256"/>
          <a:ext cx="2399928" cy="219088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32048"/>
                <a:gridCol w="1967880"/>
              </a:tblGrid>
              <a:tr h="423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댓글을</a:t>
                      </a:r>
                      <a:r>
                        <a:rPr lang="ko-KR" altLang="en-US" sz="1400" dirty="0" smtClean="0"/>
                        <a:t> 입력할 수 있는 창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입력된 </a:t>
                      </a:r>
                      <a:r>
                        <a:rPr lang="ko-KR" altLang="en-US" sz="1400" dirty="0" err="1" smtClean="0"/>
                        <a:t>댓글들을</a:t>
                      </a:r>
                      <a:r>
                        <a:rPr lang="ko-KR" altLang="en-US" sz="1400" dirty="0" smtClean="0"/>
                        <a:t> 보여주는 창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댓글이</a:t>
                      </a:r>
                      <a:r>
                        <a:rPr lang="ko-KR" altLang="en-US" sz="1400" dirty="0" smtClean="0"/>
                        <a:t> 일정한 수를 넘을 시에 페이지로 표시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120" name="TextBox 12"/>
          <p:cNvSpPr txBox="1">
            <a:spLocks noChangeArrowheads="1"/>
          </p:cNvSpPr>
          <p:nvPr/>
        </p:nvSpPr>
        <p:spPr bwMode="auto">
          <a:xfrm>
            <a:off x="179388" y="333375"/>
            <a:ext cx="127150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게시판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UI (3/3)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000232" y="4482900"/>
            <a:ext cx="287337" cy="288925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solidFill>
                  <a:schemeClr val="bg1"/>
                </a:solidFill>
              </a:rPr>
              <a:t>1</a:t>
            </a:r>
            <a:endParaRPr kumimoji="0"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928662" y="5054404"/>
            <a:ext cx="287337" cy="288925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solidFill>
                  <a:schemeClr val="bg1"/>
                </a:solidFill>
              </a:rPr>
              <a:t>2</a:t>
            </a:r>
            <a:endParaRPr kumimoji="0"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429124" y="5125842"/>
            <a:ext cx="287338" cy="288925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solidFill>
                  <a:schemeClr val="bg1"/>
                </a:solidFill>
              </a:rPr>
              <a:t>3</a:t>
            </a:r>
            <a:endParaRPr kumimoji="0" lang="ko-KR" alt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\\172.16.9.177\Project\스크린샷\Blanche - 고객센터 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1164074"/>
            <a:ext cx="8764012" cy="4929222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40466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9512" y="620688"/>
            <a:ext cx="8784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6372200" y="1360718"/>
          <a:ext cx="2399928" cy="161176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32048"/>
                <a:gridCol w="1967880"/>
              </a:tblGrid>
              <a:tr h="423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고객센터 홈으로 이동하는</a:t>
                      </a:r>
                      <a:endParaRPr lang="en-US" altLang="ko-KR" sz="1100" dirty="0" smtClean="0"/>
                    </a:p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/>
                        <a:t>리스트형식으로 보여주면 원하는 제목을 선택하면 확장되어 내용을 출력해준다</a:t>
                      </a:r>
                    </a:p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79512" y="332656"/>
            <a:ext cx="1015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고객센터 </a:t>
            </a:r>
            <a:r>
              <a:rPr lang="en-US" altLang="ko-KR" sz="1200" b="1" dirty="0" smtClean="0"/>
              <a:t>UI</a:t>
            </a:r>
            <a:endParaRPr lang="ko-KR" altLang="en-US" sz="1200" b="1" dirty="0"/>
          </a:p>
        </p:txBody>
      </p:sp>
      <p:sp>
        <p:nvSpPr>
          <p:cNvPr id="16" name="타원 15"/>
          <p:cNvSpPr/>
          <p:nvPr/>
        </p:nvSpPr>
        <p:spPr>
          <a:xfrm>
            <a:off x="1428728" y="2664272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2143108" y="3878718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\\172.16.9.177\Project\스크린샷\Blanche - 회원 가입 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1" y="1236082"/>
            <a:ext cx="8764013" cy="4929222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40466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9512" y="620688"/>
            <a:ext cx="8784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6372200" y="1412776"/>
          <a:ext cx="2399928" cy="296616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32048"/>
                <a:gridCol w="1967880"/>
              </a:tblGrid>
              <a:tr h="5655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926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Id</a:t>
                      </a:r>
                      <a:r>
                        <a:rPr lang="ko-KR" altLang="en-US" sz="1100" dirty="0" smtClean="0"/>
                        <a:t>와 </a:t>
                      </a:r>
                      <a:r>
                        <a:rPr lang="en-US" altLang="ko-KR" sz="1100" dirty="0" smtClean="0"/>
                        <a:t>email</a:t>
                      </a:r>
                      <a:r>
                        <a:rPr lang="ko-KR" altLang="en-US" sz="1100" dirty="0" smtClean="0"/>
                        <a:t>을 같이사용</a:t>
                      </a:r>
                      <a:endParaRPr lang="en-US" altLang="ko-KR" sz="1100" dirty="0" smtClean="0"/>
                    </a:p>
                    <a:p>
                      <a:pPr latinLnBrk="1">
                        <a:buFontTx/>
                        <a:buChar char="-"/>
                      </a:pPr>
                      <a:r>
                        <a:rPr lang="en-US" altLang="ko-KR" sz="1100" dirty="0" smtClean="0"/>
                        <a:t> Text </a:t>
                      </a:r>
                      <a:r>
                        <a:rPr lang="ko-KR" altLang="en-US" sz="1100" dirty="0" smtClean="0"/>
                        <a:t>형태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3463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비밀번호</a:t>
                      </a:r>
                      <a:endParaRPr lang="en-US" altLang="ko-KR" sz="1100" dirty="0" smtClean="0"/>
                    </a:p>
                    <a:p>
                      <a:pPr latinLnBrk="1">
                        <a:buFontTx/>
                        <a:buChar char="-"/>
                      </a:pPr>
                      <a:r>
                        <a:rPr lang="en-US" altLang="ko-KR" sz="1100" baseline="0" dirty="0" smtClean="0"/>
                        <a:t> password</a:t>
                      </a:r>
                      <a:r>
                        <a:rPr lang="ko-KR" altLang="en-US" sz="1100" baseline="0" dirty="0" smtClean="0"/>
                        <a:t> 형태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3463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smtClean="0"/>
                        <a:t>3</a:t>
                      </a:r>
                      <a:endParaRPr lang="ko-KR" altLang="en-US" sz="1400" smtClean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연락처</a:t>
                      </a:r>
                      <a:endParaRPr lang="en-US" altLang="ko-KR" sz="1100" dirty="0" smtClean="0"/>
                    </a:p>
                    <a:p>
                      <a:pPr latinLnBrk="1"/>
                      <a:r>
                        <a:rPr lang="en-US" altLang="ko-KR" sz="1100" dirty="0" smtClean="0"/>
                        <a:t>- Text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형태</a:t>
                      </a:r>
                      <a:endParaRPr lang="ko-KR" altLang="en-US" sz="110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3463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4</a:t>
                      </a:r>
                      <a:endParaRPr lang="ko-KR" altLang="en-US" sz="1400" dirty="0" smtClean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닉네임</a:t>
                      </a:r>
                      <a:endParaRPr lang="en-US" altLang="ko-KR" sz="1100" dirty="0" smtClean="0"/>
                    </a:p>
                    <a:p>
                      <a:pPr latinLnBrk="1"/>
                      <a:r>
                        <a:rPr lang="en-US" altLang="ko-KR" sz="1100" dirty="0" smtClean="0"/>
                        <a:t>- Text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형태</a:t>
                      </a:r>
                      <a:endParaRPr lang="ko-KR" altLang="en-US" sz="110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427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약관동의 페이지로이동</a:t>
                      </a:r>
                      <a:endParaRPr lang="en-US" altLang="ko-KR" sz="11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- button </a:t>
                      </a:r>
                      <a:r>
                        <a:rPr lang="ko-KR" altLang="en-US" sz="1100" dirty="0" smtClean="0"/>
                        <a:t>형태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79512" y="332656"/>
            <a:ext cx="1015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회원가입 </a:t>
            </a:r>
            <a:r>
              <a:rPr lang="en-US" altLang="ko-KR" sz="1200" b="1" dirty="0" smtClean="0"/>
              <a:t>UI</a:t>
            </a:r>
            <a:endParaRPr lang="ko-KR" altLang="en-US" sz="1200" b="1" dirty="0"/>
          </a:p>
        </p:txBody>
      </p:sp>
      <p:sp>
        <p:nvSpPr>
          <p:cNvPr id="36" name="타원 35"/>
          <p:cNvSpPr/>
          <p:nvPr/>
        </p:nvSpPr>
        <p:spPr>
          <a:xfrm>
            <a:off x="2285984" y="2593404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285984" y="3022032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285984" y="3450660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3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2285984" y="3879288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4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4000496" y="4736544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5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\\172.16.9.177\Project\스크린샷\Blanche - 회원 접속 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1" y="1236082"/>
            <a:ext cx="8764013" cy="4929222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40466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9512" y="620688"/>
            <a:ext cx="8784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6444208" y="1440241"/>
          <a:ext cx="2376264" cy="335691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27788"/>
                <a:gridCol w="1948476"/>
              </a:tblGrid>
              <a:tr h="45922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911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회원가입시</a:t>
                      </a:r>
                      <a:r>
                        <a:rPr lang="ko-KR" altLang="en-US" sz="1100" dirty="0" smtClean="0"/>
                        <a:t> 등록 </a:t>
                      </a:r>
                      <a:r>
                        <a:rPr lang="ko-KR" altLang="en-US" sz="1100" dirty="0" err="1" smtClean="0"/>
                        <a:t>이메일</a:t>
                      </a:r>
                      <a:r>
                        <a:rPr lang="ko-KR" altLang="en-US" sz="1100" dirty="0" smtClean="0"/>
                        <a:t> 입력</a:t>
                      </a:r>
                      <a:endParaRPr lang="en-US" altLang="ko-KR" sz="1100" dirty="0" smtClean="0"/>
                    </a:p>
                    <a:p>
                      <a:pPr latinLnBrk="1">
                        <a:buFontTx/>
                        <a:buChar char="-"/>
                      </a:pPr>
                      <a:r>
                        <a:rPr lang="en-US" altLang="ko-KR" sz="1100" dirty="0" smtClean="0"/>
                        <a:t> text </a:t>
                      </a:r>
                      <a:r>
                        <a:rPr lang="ko-KR" altLang="en-US" sz="1100" dirty="0" smtClean="0"/>
                        <a:t>형태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4911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회원가입시</a:t>
                      </a:r>
                      <a:r>
                        <a:rPr lang="ko-KR" altLang="en-US" sz="1100" dirty="0" smtClean="0"/>
                        <a:t> 입력 비밀번호 입력</a:t>
                      </a:r>
                      <a:endParaRPr lang="en-US" altLang="ko-KR" sz="1100" dirty="0" smtClean="0"/>
                    </a:p>
                    <a:p>
                      <a:pPr latinLnBrk="1">
                        <a:buFontTx/>
                        <a:buChar char="-"/>
                      </a:pPr>
                      <a:r>
                        <a:rPr lang="en-US" altLang="ko-KR" sz="1100" baseline="0" dirty="0" smtClean="0"/>
                        <a:t> text</a:t>
                      </a:r>
                      <a:r>
                        <a:rPr lang="ko-KR" altLang="en-US" sz="1100" baseline="0" dirty="0" smtClean="0"/>
                        <a:t> 형태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7681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클릭시</a:t>
                      </a:r>
                      <a:r>
                        <a:rPr lang="ko-KR" altLang="en-US" sz="1100" dirty="0" smtClean="0"/>
                        <a:t> </a:t>
                      </a:r>
                      <a:r>
                        <a:rPr lang="ko-KR" altLang="en-US" sz="1100" dirty="0" err="1" smtClean="0"/>
                        <a:t>로그인상태로</a:t>
                      </a:r>
                      <a:r>
                        <a:rPr lang="ko-KR" altLang="en-US" sz="1100" dirty="0" smtClean="0"/>
                        <a:t> </a:t>
                      </a:r>
                      <a:r>
                        <a:rPr lang="ko-KR" altLang="en-US" sz="1100" dirty="0" err="1" smtClean="0"/>
                        <a:t>메인화면</a:t>
                      </a:r>
                      <a:r>
                        <a:rPr lang="ko-KR" altLang="en-US" sz="1100" dirty="0" smtClean="0"/>
                        <a:t> 이동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유효성체크와 </a:t>
                      </a:r>
                      <a:r>
                        <a:rPr lang="ko-KR" altLang="en-US" sz="1100" dirty="0" err="1" smtClean="0"/>
                        <a:t>이메일</a:t>
                      </a:r>
                      <a:r>
                        <a:rPr lang="en-US" altLang="ko-KR" sz="1100" dirty="0" smtClean="0"/>
                        <a:t>,</a:t>
                      </a:r>
                      <a:r>
                        <a:rPr lang="ko-KR" altLang="en-US" sz="1100" dirty="0" smtClean="0"/>
                        <a:t>비밀번호 </a:t>
                      </a:r>
                      <a:r>
                        <a:rPr lang="ko-KR" altLang="en-US" sz="1100" dirty="0" err="1" smtClean="0"/>
                        <a:t>불일치시</a:t>
                      </a:r>
                      <a:r>
                        <a:rPr lang="ko-KR" altLang="en-US" sz="1100" dirty="0" smtClean="0"/>
                        <a:t> 로그인 불가</a:t>
                      </a:r>
                      <a:endParaRPr lang="en-US" altLang="ko-KR" sz="1100" dirty="0" smtClean="0"/>
                    </a:p>
                    <a:p>
                      <a:pPr latinLnBrk="1"/>
                      <a:r>
                        <a:rPr lang="en-US" altLang="ko-KR" sz="1100" dirty="0" smtClean="0"/>
                        <a:t>- </a:t>
                      </a:r>
                      <a:r>
                        <a:rPr lang="ko-KR" altLang="en-US" sz="1100" dirty="0" smtClean="0"/>
                        <a:t>버튼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형태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3526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회원가입 페이지로 이동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3526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/>
                        <a:t>비밀번호 재설정 페이지로 이동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79512" y="332656"/>
            <a:ext cx="861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로그인 </a:t>
            </a:r>
            <a:r>
              <a:rPr lang="en-US" altLang="ko-KR" sz="1200" b="1" dirty="0" smtClean="0"/>
              <a:t>UI</a:t>
            </a:r>
            <a:endParaRPr lang="ko-KR" altLang="en-US" sz="1200" b="1" dirty="0"/>
          </a:p>
        </p:txBody>
      </p:sp>
      <p:sp>
        <p:nvSpPr>
          <p:cNvPr id="56" name="타원 55"/>
          <p:cNvSpPr/>
          <p:nvPr/>
        </p:nvSpPr>
        <p:spPr>
          <a:xfrm>
            <a:off x="2339752" y="3015762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4071934" y="3736412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2714612" y="4165040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4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5357818" y="4165040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5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2357422" y="2664842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\\172.16.9.177\Project\스크린샷\Blanche - 메인 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1164644"/>
            <a:ext cx="8891026" cy="500066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40466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9512" y="620688"/>
            <a:ext cx="8784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6572264" y="4929198"/>
          <a:ext cx="2399928" cy="166268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32048"/>
                <a:gridCol w="1967880"/>
              </a:tblGrid>
              <a:tr h="47396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카테고리 메뉴</a:t>
                      </a:r>
                      <a:endParaRPr lang="en-US" altLang="ko-KR" sz="1100" b="1" dirty="0" smtClean="0"/>
                    </a:p>
                    <a:p>
                      <a:pPr latinLnBrk="1"/>
                      <a:r>
                        <a:rPr lang="en-US" altLang="ko-KR" sz="1100" dirty="0" smtClean="0"/>
                        <a:t>- </a:t>
                      </a:r>
                      <a:r>
                        <a:rPr lang="ko-KR" altLang="en-US" sz="1100" dirty="0" smtClean="0"/>
                        <a:t>선택 시 해당 카테고리 리스트 화면으로 이동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로그인</a:t>
                      </a:r>
                      <a:endParaRPr lang="en-US" altLang="ko-KR" sz="1100" b="1" dirty="0" smtClean="0"/>
                    </a:p>
                    <a:p>
                      <a:pPr latinLnBrk="1"/>
                      <a:r>
                        <a:rPr lang="en-US" altLang="ko-KR" sz="1100" dirty="0" smtClean="0"/>
                        <a:t>- </a:t>
                      </a:r>
                      <a:r>
                        <a:rPr lang="ko-KR" altLang="en-US" sz="1100" dirty="0" smtClean="0"/>
                        <a:t>선택 시 로그인 화면으로 이동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79512" y="332656"/>
            <a:ext cx="1479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메인 메뉴 </a:t>
            </a:r>
            <a:r>
              <a:rPr lang="en-US" altLang="ko-KR" sz="1200" b="1" dirty="0" smtClean="0"/>
              <a:t>UI (2/2)</a:t>
            </a:r>
            <a:endParaRPr lang="ko-KR" altLang="en-US" sz="1200" b="1" dirty="0"/>
          </a:p>
        </p:txBody>
      </p:sp>
      <p:sp>
        <p:nvSpPr>
          <p:cNvPr id="35" name="타원 34"/>
          <p:cNvSpPr/>
          <p:nvPr/>
        </p:nvSpPr>
        <p:spPr>
          <a:xfrm>
            <a:off x="7858148" y="2164776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7143768" y="4522230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\\172.16.9.177\Project\스크린샷\Blanche - 마이페이지 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1285860"/>
            <a:ext cx="8891028" cy="5000660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40466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9512" y="620688"/>
            <a:ext cx="8784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6420544" y="1484784"/>
          <a:ext cx="2399928" cy="254140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32048"/>
                <a:gridCol w="1967880"/>
              </a:tblGrid>
              <a:tr h="423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페이지구성</a:t>
                      </a:r>
                      <a:endParaRPr lang="en-US" altLang="ko-KR" sz="1100" b="1" dirty="0" smtClean="0"/>
                    </a:p>
                    <a:p>
                      <a:pPr latinLnBrk="1"/>
                      <a:r>
                        <a:rPr lang="en-US" altLang="ko-KR" sz="1100" dirty="0" smtClean="0"/>
                        <a:t>- </a:t>
                      </a:r>
                      <a:r>
                        <a:rPr lang="ko-KR" altLang="en-US" sz="1100" dirty="0" smtClean="0"/>
                        <a:t>탭 형식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진행중인 투자</a:t>
                      </a:r>
                      <a:endParaRPr lang="en-US" altLang="ko-KR" sz="1100" b="1" dirty="0" smtClean="0"/>
                    </a:p>
                    <a:p>
                      <a:pPr latinLnBrk="1"/>
                      <a:r>
                        <a:rPr lang="en-US" altLang="ko-KR" sz="1100" dirty="0" smtClean="0"/>
                        <a:t>- </a:t>
                      </a:r>
                      <a:r>
                        <a:rPr lang="ko-KR" altLang="en-US" sz="1100" dirty="0" smtClean="0"/>
                        <a:t>회원이 투자 진행중인 상품 나열 및 </a:t>
                      </a:r>
                      <a:r>
                        <a:rPr lang="ko-KR" altLang="en-US" sz="1100" dirty="0" err="1" smtClean="0"/>
                        <a:t>클릭시</a:t>
                      </a:r>
                      <a:r>
                        <a:rPr lang="ko-KR" altLang="en-US" sz="1100" dirty="0" smtClean="0"/>
                        <a:t> 투자 상세페이지로 이동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종료된 투자에 대한 정보</a:t>
                      </a:r>
                      <a:endParaRPr lang="en-US" altLang="ko-KR" sz="1100" b="1" dirty="0" smtClean="0"/>
                    </a:p>
                    <a:p>
                      <a:pPr latinLnBrk="1"/>
                      <a:r>
                        <a:rPr lang="en-US" altLang="ko-KR" sz="1100" dirty="0" smtClean="0"/>
                        <a:t>- </a:t>
                      </a:r>
                      <a:r>
                        <a:rPr lang="ko-KR" altLang="en-US" sz="1100" dirty="0" smtClean="0"/>
                        <a:t>투자해서 모금에 성공한 상품과 실패한 상품에 대한 정보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종료된 투자에 대한 페이지로 이동은 불가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79512" y="332656"/>
            <a:ext cx="1223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마이 페이지 </a:t>
            </a:r>
            <a:r>
              <a:rPr lang="en-US" altLang="ko-KR" sz="1200" b="1" dirty="0" smtClean="0"/>
              <a:t>UI</a:t>
            </a:r>
            <a:endParaRPr lang="ko-KR" altLang="en-US" sz="1200" b="1" dirty="0"/>
          </a:p>
        </p:txBody>
      </p:sp>
      <p:sp>
        <p:nvSpPr>
          <p:cNvPr id="35" name="타원 34"/>
          <p:cNvSpPr/>
          <p:nvPr/>
        </p:nvSpPr>
        <p:spPr>
          <a:xfrm>
            <a:off x="1714480" y="2428868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2143108" y="3929066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2285984" y="5072074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\\172.16.9.177\Project\스크린샷\Blanche - 프로젝트 조회 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1268760"/>
            <a:ext cx="8891027" cy="500066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40466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9512" y="620688"/>
            <a:ext cx="8784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6858016" y="1428736"/>
          <a:ext cx="2143140" cy="441265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85820"/>
                <a:gridCol w="1757320"/>
              </a:tblGrid>
              <a:tr h="35522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58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프로젝트 소개</a:t>
                      </a:r>
                      <a:endParaRPr lang="en-US" altLang="ko-KR" sz="1100" b="1" dirty="0" smtClean="0"/>
                    </a:p>
                    <a:p>
                      <a:pPr latinLnBrk="1"/>
                      <a:r>
                        <a:rPr lang="en-US" altLang="ko-KR" sz="1100" dirty="0" smtClean="0"/>
                        <a:t>- </a:t>
                      </a:r>
                      <a:r>
                        <a:rPr lang="ko-KR" altLang="en-US" sz="1100" dirty="0" smtClean="0"/>
                        <a:t>탭 형식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4990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err="1" smtClean="0"/>
                        <a:t>댓글</a:t>
                      </a:r>
                      <a:endParaRPr lang="en-US" altLang="ko-KR" sz="1100" b="1" dirty="0" smtClean="0"/>
                    </a:p>
                    <a:p>
                      <a:pPr latinLnBrk="1"/>
                      <a:r>
                        <a:rPr lang="en-US" altLang="ko-KR" sz="1100" dirty="0" smtClean="0"/>
                        <a:t>- </a:t>
                      </a:r>
                      <a:r>
                        <a:rPr lang="ko-KR" altLang="en-US" sz="1100" dirty="0" smtClean="0"/>
                        <a:t>탭 형식</a:t>
                      </a:r>
                      <a:endParaRPr lang="en-US" altLang="ko-KR" sz="1100" dirty="0" smtClean="0"/>
                    </a:p>
                    <a:p>
                      <a:pPr latinLnBrk="1"/>
                      <a:r>
                        <a:rPr lang="en-US" altLang="ko-KR" sz="1100" dirty="0" smtClean="0"/>
                        <a:t>- </a:t>
                      </a:r>
                      <a:r>
                        <a:rPr lang="ko-KR" altLang="en-US" sz="1100" dirty="0" err="1" smtClean="0"/>
                        <a:t>댓글</a:t>
                      </a:r>
                      <a:r>
                        <a:rPr lang="ko-KR" altLang="en-US" sz="1100" dirty="0" smtClean="0"/>
                        <a:t> 개수 표시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3552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프로젝트 소개 이미지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4990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목표 금액</a:t>
                      </a:r>
                      <a:r>
                        <a:rPr lang="en-US" altLang="ko-KR" sz="1100" b="1" dirty="0" smtClean="0"/>
                        <a:t>, </a:t>
                      </a:r>
                      <a:r>
                        <a:rPr lang="ko-KR" altLang="en-US" sz="1100" b="1" dirty="0" smtClean="0"/>
                        <a:t>퍼센트 표시</a:t>
                      </a:r>
                      <a:endParaRPr lang="en-US" altLang="ko-KR" sz="1100" b="1" dirty="0" smtClean="0"/>
                    </a:p>
                    <a:p>
                      <a:pPr latinLnBrk="1"/>
                      <a:r>
                        <a:rPr lang="en-US" altLang="ko-KR" sz="1100" dirty="0" smtClean="0"/>
                        <a:t>- </a:t>
                      </a:r>
                      <a:r>
                        <a:rPr lang="ko-KR" altLang="en-US" sz="1100" dirty="0" smtClean="0"/>
                        <a:t>모여진 금액을 퍼센트로 표시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3552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투자 받은 금액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358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6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남은 시간</a:t>
                      </a:r>
                      <a:endParaRPr lang="en-US" altLang="ko-KR" sz="1100" b="1" dirty="0" smtClean="0"/>
                    </a:p>
                    <a:p>
                      <a:pPr latinLnBrk="1"/>
                      <a:r>
                        <a:rPr lang="en-US" altLang="ko-KR" sz="1100" dirty="0" smtClean="0"/>
                        <a:t>- ‘</a:t>
                      </a:r>
                      <a:r>
                        <a:rPr lang="ko-KR" altLang="en-US" sz="1100" dirty="0" smtClean="0"/>
                        <a:t>일</a:t>
                      </a:r>
                      <a:r>
                        <a:rPr lang="en-US" altLang="ko-KR" sz="1100" dirty="0" smtClean="0"/>
                        <a:t>’</a:t>
                      </a:r>
                      <a:r>
                        <a:rPr lang="ko-KR" altLang="en-US" sz="1100" dirty="0" smtClean="0"/>
                        <a:t>로 표시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3552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7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현재까지의 투자자 수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358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8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투자</a:t>
                      </a:r>
                      <a:r>
                        <a:rPr lang="en-US" altLang="ko-KR" sz="1100" b="1" dirty="0" smtClean="0"/>
                        <a:t>(</a:t>
                      </a:r>
                      <a:r>
                        <a:rPr lang="ko-KR" altLang="en-US" sz="1100" b="1" dirty="0" smtClean="0"/>
                        <a:t>결제</a:t>
                      </a:r>
                      <a:r>
                        <a:rPr lang="en-US" altLang="ko-KR" sz="1100" b="1" dirty="0" smtClean="0"/>
                        <a:t>) </a:t>
                      </a:r>
                      <a:r>
                        <a:rPr lang="ko-KR" altLang="en-US" sz="1100" b="1" dirty="0" smtClean="0"/>
                        <a:t>화면으로 이동</a:t>
                      </a:r>
                      <a:endParaRPr lang="en-US" altLang="ko-KR" sz="1100" b="1" dirty="0" smtClean="0"/>
                    </a:p>
                    <a:p>
                      <a:pPr latinLnBrk="1"/>
                      <a:r>
                        <a:rPr lang="en-US" altLang="ko-KR" sz="1100" dirty="0" smtClean="0"/>
                        <a:t>- </a:t>
                      </a:r>
                      <a:r>
                        <a:rPr lang="ko-KR" altLang="en-US" sz="1100" dirty="0" smtClean="0"/>
                        <a:t>버튼 형식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3552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9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최소 금액 공지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79512" y="332656"/>
            <a:ext cx="1787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프로젝트 소개 </a:t>
            </a:r>
            <a:r>
              <a:rPr lang="en-US" altLang="ko-KR" sz="1200" b="1" dirty="0" smtClean="0"/>
              <a:t>UI (1/2)</a:t>
            </a:r>
            <a:endParaRPr lang="ko-KR" altLang="en-US" sz="1200" b="1" dirty="0"/>
          </a:p>
        </p:txBody>
      </p:sp>
      <p:sp>
        <p:nvSpPr>
          <p:cNvPr id="35" name="타원 34"/>
          <p:cNvSpPr/>
          <p:nvPr/>
        </p:nvSpPr>
        <p:spPr>
          <a:xfrm>
            <a:off x="3786182" y="3340462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000628" y="3340462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2714612" y="3983404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6429388" y="3769090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4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5643570" y="4054842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5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786446" y="4554908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6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5715008" y="5126412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7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6500826" y="5483602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8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6715140" y="6126544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9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\\172.16.9.177\Project\스크린샷\Blanche - 프로젝트 조회 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129" y="1268760"/>
            <a:ext cx="8891027" cy="500066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40466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9512" y="620688"/>
            <a:ext cx="8784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6858016" y="3357562"/>
          <a:ext cx="2056312" cy="273575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70188"/>
                <a:gridCol w="1686124"/>
              </a:tblGrid>
              <a:tr h="34679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49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사진</a:t>
                      </a:r>
                      <a:endParaRPr lang="en-US" altLang="ko-KR" sz="1100" b="1" dirty="0" smtClean="0"/>
                    </a:p>
                    <a:p>
                      <a:pPr latinLnBrk="1"/>
                      <a:r>
                        <a:rPr lang="en-US" altLang="ko-KR" sz="1100" dirty="0" smtClean="0"/>
                        <a:t>- </a:t>
                      </a:r>
                      <a:r>
                        <a:rPr lang="ko-KR" altLang="en-US" sz="1100" dirty="0" smtClean="0"/>
                        <a:t>기획자 사진 표시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349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이름</a:t>
                      </a:r>
                      <a:endParaRPr lang="en-US" altLang="ko-KR" sz="1100" b="1" dirty="0" smtClean="0"/>
                    </a:p>
                    <a:p>
                      <a:pPr latinLnBrk="1"/>
                      <a:r>
                        <a:rPr lang="en-US" altLang="ko-KR" sz="1100" dirty="0" smtClean="0"/>
                        <a:t>- </a:t>
                      </a:r>
                      <a:r>
                        <a:rPr lang="ko-KR" altLang="en-US" sz="1100" dirty="0" smtClean="0"/>
                        <a:t>기획자 이름 표시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4872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지역</a:t>
                      </a:r>
                      <a:endParaRPr lang="en-US" altLang="ko-KR" sz="1100" b="1" dirty="0" smtClean="0"/>
                    </a:p>
                    <a:p>
                      <a:pPr latinLnBrk="1"/>
                      <a:r>
                        <a:rPr lang="en-US" altLang="ko-KR" sz="1100" dirty="0" smtClean="0"/>
                        <a:t>- </a:t>
                      </a:r>
                      <a:r>
                        <a:rPr lang="ko-KR" altLang="en-US" sz="1100" dirty="0" smtClean="0"/>
                        <a:t>프로젝트가 진행되는 지역 표시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4872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문의하기</a:t>
                      </a:r>
                      <a:endParaRPr lang="en-US" altLang="ko-KR" sz="1100" b="1" dirty="0" smtClean="0"/>
                    </a:p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100" dirty="0" smtClean="0"/>
                        <a:t> 버튼 형식</a:t>
                      </a:r>
                      <a:endParaRPr lang="en-US" altLang="ko-KR" sz="1100" dirty="0" smtClean="0"/>
                    </a:p>
                    <a:p>
                      <a:pPr latinLnBrk="1">
                        <a:buFontTx/>
                        <a:buChar char="-"/>
                      </a:pPr>
                      <a:r>
                        <a:rPr lang="en-US" altLang="ko-KR" sz="1100" baseline="0" dirty="0" smtClean="0"/>
                        <a:t> Q&amp;A </a:t>
                      </a:r>
                      <a:r>
                        <a:rPr lang="ko-KR" altLang="en-US" sz="1100" baseline="0" dirty="0" smtClean="0"/>
                        <a:t>페이지로 이동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3467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투자자 혜택 표시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79512" y="332656"/>
            <a:ext cx="1787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프로젝트 소개 </a:t>
            </a:r>
            <a:r>
              <a:rPr lang="en-US" altLang="ko-KR" sz="1200" b="1" dirty="0" smtClean="0"/>
              <a:t>UI (2/2)</a:t>
            </a:r>
            <a:endParaRPr lang="ko-KR" altLang="en-US" sz="1200" b="1" dirty="0"/>
          </a:p>
        </p:txBody>
      </p:sp>
      <p:sp>
        <p:nvSpPr>
          <p:cNvPr id="31" name="타원 30"/>
          <p:cNvSpPr/>
          <p:nvPr/>
        </p:nvSpPr>
        <p:spPr>
          <a:xfrm>
            <a:off x="5357818" y="2626082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143636" y="2483206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357950" y="2768958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500694" y="3126148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4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500826" y="4126280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5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\\172.16.9.177\Project\스크린샷\Blanche - 프로젝트 조회 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1" y="1236082"/>
            <a:ext cx="8764013" cy="492922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40466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9512" y="620688"/>
            <a:ext cx="8784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9512" y="332656"/>
            <a:ext cx="707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/>
              <a:t>댓글</a:t>
            </a:r>
            <a:r>
              <a:rPr lang="ko-KR" altLang="en-US" sz="1200" b="1" dirty="0" smtClean="0"/>
              <a:t> </a:t>
            </a:r>
            <a:r>
              <a:rPr lang="en-US" altLang="ko-KR" sz="1200" b="1" dirty="0" smtClean="0"/>
              <a:t>UI</a:t>
            </a:r>
            <a:endParaRPr lang="ko-KR" altLang="en-US" sz="1200" b="1" dirty="0"/>
          </a:p>
        </p:txBody>
      </p:sp>
      <p:sp>
        <p:nvSpPr>
          <p:cNvPr id="36" name="타원 35"/>
          <p:cNvSpPr/>
          <p:nvPr/>
        </p:nvSpPr>
        <p:spPr>
          <a:xfrm>
            <a:off x="2928926" y="5379486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5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857620" y="5022296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6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071670" y="5093734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7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5000628" y="3522098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graphicFrame>
        <p:nvGraphicFramePr>
          <p:cNvPr id="44" name="표 43"/>
          <p:cNvGraphicFramePr>
            <a:graphicFrameLocks noGrp="1"/>
          </p:cNvGraphicFramePr>
          <p:nvPr/>
        </p:nvGraphicFramePr>
        <p:xfrm>
          <a:off x="6660232" y="1431586"/>
          <a:ext cx="2127750" cy="312571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83050"/>
                <a:gridCol w="1744700"/>
              </a:tblGrid>
              <a:tr h="341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41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총 </a:t>
                      </a:r>
                      <a:r>
                        <a:rPr lang="ko-KR" altLang="en-US" sz="1100" b="1" dirty="0" err="1" smtClean="0"/>
                        <a:t>댓글</a:t>
                      </a:r>
                      <a:r>
                        <a:rPr lang="ko-KR" altLang="en-US" sz="1100" b="1" dirty="0" smtClean="0"/>
                        <a:t> 개수</a:t>
                      </a:r>
                      <a:endParaRPr lang="en-US" altLang="ko-KR" sz="1100" b="1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4802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사진 올리기</a:t>
                      </a:r>
                      <a:endParaRPr lang="en-US" altLang="ko-KR" sz="1100" b="1" dirty="0" smtClean="0"/>
                    </a:p>
                    <a:p>
                      <a:pPr latinLnBrk="1"/>
                      <a:r>
                        <a:rPr lang="en-US" altLang="ko-KR" sz="1100" b="0" dirty="0" smtClean="0"/>
                        <a:t>- </a:t>
                      </a:r>
                      <a:r>
                        <a:rPr lang="ko-KR" altLang="en-US" sz="1100" b="0" dirty="0" smtClean="0"/>
                        <a:t>없을 경우 기본 아이콘 등록</a:t>
                      </a:r>
                      <a:endParaRPr lang="ko-KR" altLang="en-US" sz="11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341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err="1" smtClean="0"/>
                        <a:t>댓글</a:t>
                      </a:r>
                      <a:r>
                        <a:rPr lang="ko-KR" altLang="en-US" sz="1100" b="1" dirty="0" smtClean="0"/>
                        <a:t> 내용 작성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341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확인 버튼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4802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err="1" smtClean="0"/>
                        <a:t>댓글</a:t>
                      </a:r>
                      <a:r>
                        <a:rPr lang="ko-KR" altLang="en-US" sz="1100" b="1" dirty="0" smtClean="0"/>
                        <a:t> 내용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341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6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err="1" smtClean="0"/>
                        <a:t>댓글</a:t>
                      </a:r>
                      <a:r>
                        <a:rPr lang="ko-KR" altLang="en-US" sz="1100" b="1" dirty="0" smtClean="0"/>
                        <a:t> 작성 날짜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341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7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err="1" smtClean="0"/>
                        <a:t>댓글</a:t>
                      </a:r>
                      <a:r>
                        <a:rPr lang="ko-KR" altLang="en-US" sz="1100" b="1" dirty="0" smtClean="0"/>
                        <a:t> 작성자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0" name="타원 39"/>
          <p:cNvSpPr/>
          <p:nvPr/>
        </p:nvSpPr>
        <p:spPr>
          <a:xfrm>
            <a:off x="1857356" y="2093338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2071670" y="4236478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2071670" y="4593668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4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\\172.16.9.177\Project\스크린샷\Blanche - 프로젝트 신청 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1" y="1236082"/>
            <a:ext cx="8764013" cy="492922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40466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9512" y="620688"/>
            <a:ext cx="8784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6372200" y="1443089"/>
          <a:ext cx="2399928" cy="212992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32048"/>
                <a:gridCol w="1967880"/>
              </a:tblGrid>
              <a:tr h="423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프로젝트 주제</a:t>
                      </a:r>
                      <a:endParaRPr lang="en-US" altLang="ko-KR" sz="1100" dirty="0" smtClean="0"/>
                    </a:p>
                    <a:p>
                      <a:pPr latinLnBrk="1">
                        <a:buFontTx/>
                        <a:buChar char="-"/>
                      </a:pPr>
                      <a:r>
                        <a:rPr lang="en-US" altLang="ko-KR" sz="1100" dirty="0" smtClean="0"/>
                        <a:t> </a:t>
                      </a:r>
                      <a:r>
                        <a:rPr lang="en-US" altLang="ko-KR" sz="1100" dirty="0" err="1" smtClean="0"/>
                        <a:t>Textarea</a:t>
                      </a:r>
                      <a:r>
                        <a:rPr lang="en-US" altLang="ko-KR" sz="1100" dirty="0" smtClean="0"/>
                        <a:t> </a:t>
                      </a:r>
                      <a:r>
                        <a:rPr lang="ko-KR" altLang="en-US" sz="1100" dirty="0" smtClean="0"/>
                        <a:t>형태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목표 금액</a:t>
                      </a:r>
                      <a:endParaRPr lang="en-US" altLang="ko-KR" sz="1100" dirty="0" smtClean="0"/>
                    </a:p>
                    <a:p>
                      <a:pPr latinLnBrk="1">
                        <a:buFontTx/>
                        <a:buChar char="-"/>
                      </a:pP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텍스트 형태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분야 선택</a:t>
                      </a:r>
                      <a:endParaRPr lang="en-US" altLang="ko-KR" sz="1100" dirty="0" smtClean="0"/>
                    </a:p>
                    <a:p>
                      <a:pPr latinLnBrk="1"/>
                      <a:r>
                        <a:rPr lang="en-US" altLang="ko-KR" sz="1100" dirty="0" smtClean="0"/>
                        <a:t>- </a:t>
                      </a:r>
                      <a:r>
                        <a:rPr lang="ko-KR" altLang="en-US" sz="1100" dirty="0" err="1" smtClean="0"/>
                        <a:t>콤보박스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형태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참고</a:t>
                      </a:r>
                      <a:endParaRPr lang="en-US" altLang="ko-KR" sz="11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- </a:t>
                      </a:r>
                      <a:r>
                        <a:rPr lang="en-US" altLang="ko-KR" sz="1100" dirty="0" err="1" smtClean="0"/>
                        <a:t>Textarea</a:t>
                      </a:r>
                      <a:r>
                        <a:rPr lang="en-US" altLang="ko-KR" sz="1100" dirty="0" smtClean="0"/>
                        <a:t> </a:t>
                      </a:r>
                      <a:r>
                        <a:rPr lang="ko-KR" altLang="en-US" sz="1100" dirty="0" smtClean="0"/>
                        <a:t>형태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79512" y="332656"/>
            <a:ext cx="21499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프로젝트 개설 신청 </a:t>
            </a:r>
            <a:r>
              <a:rPr lang="en-US" altLang="ko-KR" sz="1200" b="1" dirty="0" smtClean="0"/>
              <a:t>UI (1/2)</a:t>
            </a:r>
            <a:endParaRPr lang="ko-KR" altLang="en-US" sz="1200" b="1" dirty="0"/>
          </a:p>
        </p:txBody>
      </p:sp>
      <p:sp>
        <p:nvSpPr>
          <p:cNvPr id="36" name="타원 35"/>
          <p:cNvSpPr/>
          <p:nvPr/>
        </p:nvSpPr>
        <p:spPr>
          <a:xfrm>
            <a:off x="1071538" y="2450528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071538" y="3593536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071538" y="5022296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4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071538" y="4165040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3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\\172.16.9.177\Project\스크린샷\Blanche - 프로젝트 신청 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1196752"/>
            <a:ext cx="8715436" cy="4901901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40466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9512" y="620688"/>
            <a:ext cx="8784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6348536" y="1412776"/>
          <a:ext cx="2399928" cy="84976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32048"/>
                <a:gridCol w="1967880"/>
              </a:tblGrid>
              <a:tr h="4230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23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신청자 연락처</a:t>
                      </a:r>
                      <a:endParaRPr lang="en-US" altLang="ko-KR" sz="11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- </a:t>
                      </a:r>
                      <a:r>
                        <a:rPr lang="ko-KR" altLang="en-US" sz="1100" dirty="0" smtClean="0"/>
                        <a:t>텍스트 형태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79512" y="332656"/>
            <a:ext cx="21499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프로젝트 개설 신청 </a:t>
            </a:r>
            <a:r>
              <a:rPr lang="en-US" altLang="ko-KR" sz="1200" b="1" dirty="0" smtClean="0"/>
              <a:t>UI (2/2)</a:t>
            </a:r>
            <a:endParaRPr lang="ko-KR" altLang="en-US" sz="1200" b="1" dirty="0"/>
          </a:p>
        </p:txBody>
      </p:sp>
      <p:sp>
        <p:nvSpPr>
          <p:cNvPr id="36" name="타원 35"/>
          <p:cNvSpPr/>
          <p:nvPr/>
        </p:nvSpPr>
        <p:spPr>
          <a:xfrm>
            <a:off x="3357554" y="5625908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\\172.16.9.177\Project\스크린샷\Blanche - 프로젝트 작성 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1" y="1162364"/>
            <a:ext cx="8764013" cy="492922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40466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9512" y="620688"/>
            <a:ext cx="8784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6732240" y="1359008"/>
          <a:ext cx="2056312" cy="311967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70188"/>
                <a:gridCol w="1686124"/>
              </a:tblGrid>
              <a:tr h="39294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929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프로젝트 명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3929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주제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7077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메인 이미지</a:t>
                      </a:r>
                      <a:endParaRPr lang="en-US" altLang="ko-KR" sz="1100" b="1" dirty="0" smtClean="0"/>
                    </a:p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100" b="0" baseline="0" dirty="0" smtClean="0"/>
                        <a:t> 프로젝트 관련 상세 설명 이미지 업로드</a:t>
                      </a:r>
                      <a:endParaRPr lang="en-US" altLang="ko-KR" sz="1100" b="0" baseline="0" dirty="0" smtClean="0"/>
                    </a:p>
                    <a:p>
                      <a:pPr latinLnBrk="1">
                        <a:buFontTx/>
                        <a:buChar char="-"/>
                      </a:pPr>
                      <a:r>
                        <a:rPr lang="en-US" altLang="ko-KR" sz="1100" b="0" baseline="0" dirty="0" smtClean="0"/>
                        <a:t> </a:t>
                      </a:r>
                      <a:r>
                        <a:rPr lang="ko-KR" altLang="en-US" sz="1100" b="0" baseline="0" dirty="0" smtClean="0"/>
                        <a:t>버튼 형식</a:t>
                      </a:r>
                      <a:endParaRPr lang="ko-KR" altLang="en-US" sz="11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3929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목표 금액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3929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/>
                        <a:t>프로젝트 기간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3929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6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/>
                        <a:t>프로젝트 소개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79512" y="332656"/>
            <a:ext cx="21499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프로젝트 상세 내용 </a:t>
            </a:r>
            <a:r>
              <a:rPr lang="en-US" altLang="ko-KR" sz="1200" b="1" dirty="0" smtClean="0"/>
              <a:t>UI (1/3)</a:t>
            </a:r>
            <a:endParaRPr lang="ko-KR" altLang="en-US" sz="1200" b="1" dirty="0"/>
          </a:p>
        </p:txBody>
      </p:sp>
      <p:sp>
        <p:nvSpPr>
          <p:cNvPr id="36" name="타원 35"/>
          <p:cNvSpPr/>
          <p:nvPr/>
        </p:nvSpPr>
        <p:spPr>
          <a:xfrm>
            <a:off x="1071538" y="2805438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071538" y="3448380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071538" y="4377074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4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000100" y="4948578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3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000100" y="5448644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5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000100" y="5877272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6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\\172.16.9.177\Project\스크린샷\Blanche - 프로젝트 작성 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1214422"/>
            <a:ext cx="8764012" cy="4929222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404664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79512" y="620688"/>
            <a:ext cx="8784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9512" y="332656"/>
            <a:ext cx="21499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프로젝트 상세 내용 </a:t>
            </a:r>
            <a:r>
              <a:rPr lang="en-US" altLang="ko-KR" sz="1200" b="1" dirty="0" smtClean="0"/>
              <a:t>UI (2/3)</a:t>
            </a:r>
            <a:endParaRPr lang="ko-KR" altLang="en-US" sz="1200" b="1" dirty="0"/>
          </a:p>
        </p:txBody>
      </p:sp>
      <p:sp>
        <p:nvSpPr>
          <p:cNvPr id="25" name="타원 24"/>
          <p:cNvSpPr/>
          <p:nvPr/>
        </p:nvSpPr>
        <p:spPr>
          <a:xfrm>
            <a:off x="1142976" y="3143248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071538" y="5072074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4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071538" y="4572008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3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1071538" y="5715016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5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142976" y="2000240"/>
            <a:ext cx="288032" cy="2880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/>
        </p:nvGraphicFramePr>
        <p:xfrm>
          <a:off x="6786578" y="1412776"/>
          <a:ext cx="2000264" cy="275502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60098"/>
                <a:gridCol w="1640166"/>
              </a:tblGrid>
              <a:tr h="39157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501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err="1" smtClean="0"/>
                        <a:t>시놉시스</a:t>
                      </a:r>
                      <a:endParaRPr lang="en-US" altLang="ko-KR" sz="1100" b="1" dirty="0" smtClean="0"/>
                    </a:p>
                    <a:p>
                      <a:pPr latinLnBrk="1"/>
                      <a:r>
                        <a:rPr lang="en-US" altLang="ko-KR" sz="1100" b="0" dirty="0" smtClean="0"/>
                        <a:t>- </a:t>
                      </a:r>
                      <a:r>
                        <a:rPr lang="ko-KR" altLang="en-US" sz="1100" b="0" dirty="0" smtClean="0"/>
                        <a:t>영화 또는 공연일 경우에만 활성화</a:t>
                      </a:r>
                      <a:endParaRPr lang="ko-KR" altLang="en-US" sz="11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3915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프로젝트의 목적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5501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기획자의 사진</a:t>
                      </a:r>
                      <a:endParaRPr lang="en-US" altLang="ko-KR" sz="1100" b="1" dirty="0" smtClean="0"/>
                    </a:p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100" b="0" baseline="0" dirty="0" smtClean="0"/>
                        <a:t> 이미지 업로드</a:t>
                      </a:r>
                      <a:endParaRPr lang="en-US" altLang="ko-KR" sz="1100" b="0" baseline="0" dirty="0" smtClean="0"/>
                    </a:p>
                    <a:p>
                      <a:pPr latinLnBrk="1">
                        <a:buFontTx/>
                        <a:buChar char="-"/>
                      </a:pPr>
                      <a:r>
                        <a:rPr lang="en-US" altLang="ko-KR" sz="1100" b="0" baseline="0" dirty="0" smtClean="0"/>
                        <a:t> </a:t>
                      </a:r>
                      <a:r>
                        <a:rPr lang="ko-KR" altLang="en-US" sz="1100" b="0" baseline="0" dirty="0" smtClean="0"/>
                        <a:t>버튼 형식</a:t>
                      </a:r>
                      <a:endParaRPr lang="ko-KR" altLang="en-US" sz="1100" b="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3915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기획자 이름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3915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/>
                        <a:t>프로젝트 실행 지역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</TotalTime>
  <Words>717</Words>
  <Application>Microsoft Office PowerPoint</Application>
  <PresentationFormat>화면 슬라이드 쇼(4:3)</PresentationFormat>
  <Paragraphs>328</Paragraphs>
  <Slides>20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1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User</cp:lastModifiedBy>
  <cp:revision>118</cp:revision>
  <dcterms:created xsi:type="dcterms:W3CDTF">2016-07-11T01:01:02Z</dcterms:created>
  <dcterms:modified xsi:type="dcterms:W3CDTF">2016-08-18T00:40:57Z</dcterms:modified>
</cp:coreProperties>
</file>